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75" r:id="rId3"/>
    <p:sldId id="257" r:id="rId4"/>
    <p:sldId id="290" r:id="rId5"/>
    <p:sldId id="259" r:id="rId6"/>
    <p:sldId id="261" r:id="rId7"/>
    <p:sldId id="291" r:id="rId8"/>
    <p:sldId id="276" r:id="rId9"/>
    <p:sldId id="286" r:id="rId10"/>
    <p:sldId id="287" r:id="rId11"/>
    <p:sldId id="289" r:id="rId12"/>
    <p:sldId id="258" r:id="rId13"/>
    <p:sldId id="277" r:id="rId14"/>
    <p:sldId id="278" r:id="rId15"/>
    <p:sldId id="292" r:id="rId16"/>
    <p:sldId id="280" r:id="rId17"/>
    <p:sldId id="283" r:id="rId18"/>
    <p:sldId id="285" r:id="rId19"/>
    <p:sldId id="293" r:id="rId20"/>
    <p:sldId id="296" r:id="rId21"/>
    <p:sldId id="297" r:id="rId22"/>
    <p:sldId id="282" r:id="rId23"/>
    <p:sldId id="294" r:id="rId24"/>
    <p:sldId id="284" r:id="rId25"/>
    <p:sldId id="266" r:id="rId26"/>
    <p:sldId id="279" r:id="rId27"/>
    <p:sldId id="298" r:id="rId28"/>
    <p:sldId id="295" r:id="rId29"/>
    <p:sldId id="288" r:id="rId30"/>
    <p:sldId id="260" r:id="rId31"/>
    <p:sldId id="262" r:id="rId32"/>
    <p:sldId id="263" r:id="rId33"/>
    <p:sldId id="264" r:id="rId34"/>
    <p:sldId id="265" r:id="rId35"/>
    <p:sldId id="267" r:id="rId36"/>
    <p:sldId id="274"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00"/>
    <a:srgbClr val="770E15"/>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0"/>
    <p:restoredTop sz="88203"/>
  </p:normalViewPr>
  <p:slideViewPr>
    <p:cSldViewPr snapToGrid="0">
      <p:cViewPr>
        <p:scale>
          <a:sx n="145" d="100"/>
          <a:sy n="145" d="100"/>
        </p:scale>
        <p:origin x="288" y="23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tiff"/><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1169551"/>
          </a:xfrm>
          <a:prstGeom prst="rect">
            <a:avLst/>
          </a:prstGeom>
        </p:spPr>
        <p:txBody>
          <a:bodyPr wrap="square">
            <a:spAutoFit/>
          </a:bodyPr>
          <a:lstStyle/>
          <a:p>
            <a:pPr lvl="1"/>
            <a:r>
              <a:rPr lang="de-DE" dirty="0"/>
              <a:t>#TODO</a:t>
            </a:r>
          </a:p>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523220"/>
          </a:xfrm>
          <a:prstGeom prst="rect">
            <a:avLst/>
          </a:prstGeom>
        </p:spPr>
        <p:txBody>
          <a:bodyPr>
            <a:spAutoFit/>
          </a:bodyPr>
          <a:lstStyle/>
          <a:p>
            <a:pPr lvl="1"/>
            <a:r>
              <a:rPr lang="de-DE" dirty="0"/>
              <a:t>- 3PL rentiert sich mehr</a:t>
            </a:r>
          </a:p>
          <a:p>
            <a:pPr lvl="1"/>
            <a:endParaRPr lang="de-DE" dirty="0"/>
          </a:p>
        </p:txBody>
      </p:sp>
    </p:spTree>
    <p:extLst>
      <p:ext uri="{BB962C8B-B14F-4D97-AF65-F5344CB8AC3E}">
        <p14:creationId xmlns:p14="http://schemas.microsoft.com/office/powerpoint/2010/main" val="40775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69393651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2007</Words>
  <Application>Microsoft Macintosh PowerPoint</Application>
  <PresentationFormat>Bildschirmpräsentation (16:9)</PresentationFormat>
  <Paragraphs>461</Paragraphs>
  <Slides>36</Slides>
  <Notes>35</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117</cp:revision>
  <dcterms:modified xsi:type="dcterms:W3CDTF">2021-02-15T16:53:56Z</dcterms:modified>
</cp:coreProperties>
</file>